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7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E52A2-866C-48F0-9CE5-82C321031E7F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National Pub Watch - 2017 Conference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D306B-9986-479A-B148-E9D88F3CF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4374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0F1CD-4D4F-469B-B4BA-A959D417B67C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National Pub Watch - 2017 Conference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C263B-4101-4D55-ABB6-326814C89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716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C263B-4101-4D55-ABB6-326814C898DD}" type="slidenum">
              <a:rPr lang="en-GB" smtClean="0"/>
              <a:t>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National Pub Watch - 2017 Conference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357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46375-A399-496B-98D1-664BD8B14155}" type="datetime1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66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51FCD-936F-4D9A-98F2-A58824392259}" type="datetime1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795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20FF-A25C-4230-97B9-808273D4727B}" type="datetime1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46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6376-7BE7-46E4-951A-A7D957673D72}" type="datetime1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35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43C5-8517-44C8-A52C-326246FCBABD}" type="datetime1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5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EE518-90A2-4F84-9AF9-162835BCF181}" type="datetime1">
              <a:rPr lang="en-GB" smtClean="0"/>
              <a:t>25/02/2017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82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B594-15ED-4121-A894-C446AD02F0EA}" type="datetime1">
              <a:rPr lang="en-GB" smtClean="0"/>
              <a:t>25/02/2017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32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7F7E-A631-410C-BC4F-7C6FC9674F4C}" type="datetime1">
              <a:rPr lang="en-GB" smtClean="0"/>
              <a:t>25/02/2017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252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7359-2CA9-497A-9FB4-A6CD61770ACC}" type="datetime1">
              <a:rPr lang="en-GB" smtClean="0"/>
              <a:t>25/02/2017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07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8C62-DD22-4924-8BAD-4E1B35986F96}" type="datetime1">
              <a:rPr lang="en-GB" smtClean="0"/>
              <a:t>25/02/2017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19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0C67-3CE1-4657-BF44-DF69834201E4}" type="datetime1">
              <a:rPr lang="en-GB" smtClean="0"/>
              <a:t>25/02/2017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67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8E0C2-8AEF-450A-9B30-B5E5F6FE907D}" type="datetime1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6659B-230C-4325-8E1A-34ED29B4A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5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i.org.uk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338437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Overview of</a:t>
            </a:r>
            <a:br>
              <a:rPr lang="en-GB" dirty="0" smtClean="0"/>
            </a:br>
            <a:r>
              <a:rPr lang="en-GB" sz="7300" b="1" dirty="0" smtClean="0"/>
              <a:t>Conflict Management</a:t>
            </a:r>
            <a:br>
              <a:rPr lang="en-GB" sz="7300" b="1" dirty="0" smtClean="0"/>
            </a:br>
            <a:r>
              <a:rPr lang="en-GB" sz="4000" dirty="0" smtClean="0"/>
              <a:t>in the Workplace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437112"/>
            <a:ext cx="8136904" cy="2664296"/>
          </a:xfrm>
        </p:spPr>
        <p:txBody>
          <a:bodyPr/>
          <a:lstStyle/>
          <a:p>
            <a:r>
              <a:rPr lang="en-GB" b="1" dirty="0" smtClean="0"/>
              <a:t>Presented by:</a:t>
            </a:r>
          </a:p>
          <a:p>
            <a:r>
              <a:rPr lang="en-GB" sz="4800" b="1" dirty="0" smtClean="0"/>
              <a:t>Steve Evans </a:t>
            </a:r>
            <a:r>
              <a:rPr lang="en-GB" sz="2400" b="1" dirty="0" smtClean="0"/>
              <a:t>FBII.tp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www.nationalpubwatch.org.uk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1944687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4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lvl="2"/>
            <a:r>
              <a:rPr lang="en-GB" sz="3200" u="sng" dirty="0" smtClean="0">
                <a:solidFill>
                  <a:srgbClr val="FF0000"/>
                </a:solidFill>
              </a:rPr>
              <a:t>I</a:t>
            </a:r>
            <a:r>
              <a:rPr lang="en-GB" sz="3200" dirty="0" smtClean="0"/>
              <a:t>dentifying </a:t>
            </a:r>
            <a:r>
              <a:rPr lang="en-GB" sz="3200" dirty="0"/>
              <a:t>a potential problem</a:t>
            </a:r>
          </a:p>
          <a:p>
            <a:pPr lvl="2"/>
            <a:r>
              <a:rPr lang="en-GB" sz="3200" u="sng" dirty="0">
                <a:solidFill>
                  <a:srgbClr val="FF0000"/>
                </a:solidFill>
              </a:rPr>
              <a:t>D</a:t>
            </a:r>
            <a:r>
              <a:rPr lang="en-GB" sz="3200" dirty="0"/>
              <a:t>ynamic Risk Assessment</a:t>
            </a:r>
          </a:p>
          <a:p>
            <a:pPr lvl="2"/>
            <a:r>
              <a:rPr lang="en-GB" sz="3200" u="sng" dirty="0">
                <a:solidFill>
                  <a:srgbClr val="FF0000"/>
                </a:solidFill>
              </a:rPr>
              <a:t>I</a:t>
            </a:r>
            <a:r>
              <a:rPr lang="en-GB" sz="3200" dirty="0"/>
              <a:t>nitiate your plan</a:t>
            </a:r>
          </a:p>
          <a:p>
            <a:pPr lvl="2"/>
            <a:r>
              <a:rPr lang="en-GB" sz="3200" u="sng" dirty="0">
                <a:solidFill>
                  <a:srgbClr val="FF0000"/>
                </a:solidFill>
              </a:rPr>
              <a:t>O</a:t>
            </a:r>
            <a:r>
              <a:rPr lang="en-GB" sz="3200" dirty="0"/>
              <a:t>ptions and Resources</a:t>
            </a:r>
          </a:p>
          <a:p>
            <a:pPr lvl="2"/>
            <a:r>
              <a:rPr lang="en-GB" sz="3200" u="sng" dirty="0">
                <a:solidFill>
                  <a:srgbClr val="FF0000"/>
                </a:solidFill>
              </a:rPr>
              <a:t>T</a:t>
            </a:r>
            <a:r>
              <a:rPr lang="en-GB" sz="3200" dirty="0"/>
              <a:t>ransference of evidence and intelligence</a:t>
            </a:r>
          </a:p>
          <a:p>
            <a:pPr lvl="2"/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922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11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54006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3573016"/>
            <a:ext cx="648072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Details of </a:t>
            </a:r>
            <a:r>
              <a:rPr lang="en-GB" dirty="0" smtClean="0"/>
              <a:t>BII </a:t>
            </a:r>
            <a:r>
              <a:rPr lang="en-GB" dirty="0" smtClean="0"/>
              <a:t>Membership Benefits are available on the web-site: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www.bii.org.uk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For National Pub Watch and BII information</a:t>
            </a:r>
          </a:p>
          <a:p>
            <a:pPr algn="ctr"/>
            <a:r>
              <a:rPr lang="en-GB" dirty="0"/>
              <a:t>f</a:t>
            </a:r>
            <a:r>
              <a:rPr lang="en-GB" dirty="0" smtClean="0"/>
              <a:t>or the East of England Region</a:t>
            </a:r>
          </a:p>
          <a:p>
            <a:pPr algn="ctr"/>
            <a:r>
              <a:rPr lang="en-GB" dirty="0"/>
              <a:t>p</a:t>
            </a:r>
            <a:r>
              <a:rPr lang="en-GB" dirty="0" smtClean="0"/>
              <a:t>lease contact me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M: 07413961953 | T: (01707) 552145 </a:t>
            </a:r>
            <a:endParaRPr lang="en-GB" dirty="0"/>
          </a:p>
          <a:p>
            <a:pPr algn="ctr"/>
            <a:r>
              <a:rPr lang="en-GB" sz="2400" i="1" u="sng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GB" sz="2400" i="1" u="sng" dirty="0" smtClean="0">
                <a:solidFill>
                  <a:schemeClr val="accent1">
                    <a:lumMod val="75000"/>
                  </a:schemeClr>
                </a:solidFill>
              </a:rPr>
              <a:t>-mail: stephen.evans@nationalpubwatch.org.uk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19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000" dirty="0" smtClean="0"/>
              <a:t>Steve Evans </a:t>
            </a:r>
            <a:r>
              <a:rPr lang="en-GB" sz="2800" dirty="0" smtClean="0"/>
              <a:t>FBII.tp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85791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www.nationalpubwatch.org.uk</a:t>
            </a:r>
            <a:endParaRPr lang="en-GB" dirty="0"/>
          </a:p>
        </p:txBody>
      </p:sp>
      <p:pic>
        <p:nvPicPr>
          <p:cNvPr id="1026" name="Picture 2" descr="C:\Users\Core Protection\Desktop\BII\New 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5" y="4046051"/>
            <a:ext cx="2722864" cy="147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80702" y="4274016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Regional Vice-chairman  -  East of England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Member of National Mentoring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BIIAB Trainer</a:t>
            </a:r>
            <a:endParaRPr lang="en-GB" sz="2000" dirty="0"/>
          </a:p>
        </p:txBody>
      </p:sp>
      <p:pic>
        <p:nvPicPr>
          <p:cNvPr id="1027" name="Picture 3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09" y="1772816"/>
            <a:ext cx="1944216" cy="179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24070" y="206084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Regional Representative </a:t>
            </a:r>
          </a:p>
          <a:p>
            <a:r>
              <a:rPr lang="en-GB" sz="2800" dirty="0"/>
              <a:t> </a:t>
            </a:r>
            <a:r>
              <a:rPr lang="en-GB" sz="2800" dirty="0" smtClean="0"/>
              <a:t>          East of England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1254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800" dirty="0" smtClean="0"/>
              <a:t>To present a structure around dealing with conflict </a:t>
            </a:r>
            <a:r>
              <a:rPr lang="en-GB" sz="2800" dirty="0"/>
              <a:t>s</a:t>
            </a:r>
            <a:r>
              <a:rPr lang="en-GB" sz="2800" dirty="0" smtClean="0"/>
              <a:t>ituations that may occur on Licensed Premises.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To be both relevant as a refresher for professionals ,</a:t>
            </a:r>
          </a:p>
          <a:p>
            <a:pPr marL="0" indent="0">
              <a:buNone/>
            </a:pPr>
            <a:r>
              <a:rPr lang="en-GB" sz="2800" dirty="0"/>
              <a:t>a</a:t>
            </a:r>
            <a:r>
              <a:rPr lang="en-GB" sz="2800" dirty="0" smtClean="0"/>
              <a:t>s well as a focused tool to take away and present to Hospitality Staff at all levels.</a:t>
            </a:r>
            <a:r>
              <a:rPr lang="en-GB" sz="2800" dirty="0"/>
              <a:t> </a:t>
            </a:r>
            <a:endParaRPr lang="en-GB" sz="2800" dirty="0" smtClean="0"/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Helping </a:t>
            </a:r>
            <a:r>
              <a:rPr lang="en-GB" sz="2800" dirty="0"/>
              <a:t>t</a:t>
            </a:r>
            <a:r>
              <a:rPr lang="en-GB" sz="2800" dirty="0" smtClean="0"/>
              <a:t>o build confidence and improve Personal Safety.</a:t>
            </a:r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1026" name="Picture 2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58417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Identifying a potential problem</a:t>
            </a:r>
          </a:p>
          <a:p>
            <a:r>
              <a:rPr lang="en-GB" dirty="0" smtClean="0"/>
              <a:t>Dynamic Risk Assessment</a:t>
            </a:r>
          </a:p>
          <a:p>
            <a:r>
              <a:rPr lang="en-GB" dirty="0" smtClean="0"/>
              <a:t>Initiate your plan</a:t>
            </a:r>
          </a:p>
          <a:p>
            <a:r>
              <a:rPr lang="en-GB" dirty="0" smtClean="0"/>
              <a:t>Options and Resources</a:t>
            </a:r>
          </a:p>
          <a:p>
            <a:r>
              <a:rPr lang="en-GB" dirty="0" smtClean="0"/>
              <a:t>Transference of evidence and intelligence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</p:txBody>
      </p:sp>
      <p:pic>
        <p:nvPicPr>
          <p:cNvPr id="2050" name="Picture 2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8640"/>
            <a:ext cx="144016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06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Identifying a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en-GB" dirty="0" smtClean="0"/>
              <a:t>Joint Initiative (forming a group)</a:t>
            </a:r>
            <a:endParaRPr lang="en-GB" dirty="0" smtClean="0"/>
          </a:p>
          <a:p>
            <a:r>
              <a:rPr lang="en-GB" dirty="0" smtClean="0"/>
              <a:t>Raised voice, swearing and argumentative</a:t>
            </a:r>
          </a:p>
          <a:p>
            <a:r>
              <a:rPr lang="en-GB" dirty="0" smtClean="0"/>
              <a:t>Threats</a:t>
            </a:r>
          </a:p>
          <a:p>
            <a:r>
              <a:rPr lang="en-GB" dirty="0" smtClean="0"/>
              <a:t>Reddening and distortion of the face</a:t>
            </a:r>
          </a:p>
          <a:p>
            <a:r>
              <a:rPr lang="en-GB" dirty="0" smtClean="0"/>
              <a:t>Aggressive stance and gestures (clenched fists)</a:t>
            </a:r>
          </a:p>
          <a:p>
            <a:r>
              <a:rPr lang="en-GB" dirty="0" smtClean="0"/>
              <a:t>Trying to involve others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3074" name="Picture 2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44016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2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07621"/>
            <a:ext cx="8229600" cy="1143000"/>
          </a:xfrm>
        </p:spPr>
        <p:txBody>
          <a:bodyPr/>
          <a:lstStyle/>
          <a:p>
            <a:r>
              <a:rPr lang="en-GB" dirty="0" smtClean="0"/>
              <a:t>Scenario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60848"/>
            <a:ext cx="6516724" cy="403244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6" name="Picture 5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136815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2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            Dynamic Risk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4098" name="Picture 2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158417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6178" y="1566754"/>
            <a:ext cx="7920880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solidFill>
                  <a:srgbClr val="FF0000"/>
                </a:solidFill>
              </a:rPr>
              <a:t>P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/>
              <a:t> </a:t>
            </a:r>
            <a:r>
              <a:rPr lang="en-GB" sz="3200" dirty="0" smtClean="0"/>
              <a:t>       Person </a:t>
            </a:r>
          </a:p>
          <a:p>
            <a:r>
              <a:rPr lang="en-GB" sz="2400" dirty="0"/>
              <a:t> </a:t>
            </a:r>
            <a:r>
              <a:rPr lang="en-GB" sz="2400" dirty="0" smtClean="0"/>
              <a:t>               </a:t>
            </a:r>
            <a:r>
              <a:rPr lang="en-GB" sz="2000" i="1" dirty="0" smtClean="0"/>
              <a:t>Do you know their history?</a:t>
            </a:r>
          </a:p>
          <a:p>
            <a:r>
              <a:rPr lang="en-GB" sz="2000" i="1" dirty="0" smtClean="0"/>
              <a:t>                   How do they appear – Under the influence or Mental Health?</a:t>
            </a:r>
          </a:p>
          <a:p>
            <a:r>
              <a:rPr lang="en-GB" sz="2000" i="1" dirty="0"/>
              <a:t> </a:t>
            </a:r>
            <a:r>
              <a:rPr lang="en-GB" sz="2000" i="1" dirty="0" smtClean="0"/>
              <a:t>                  Physical capability and are they alone or with others?</a:t>
            </a:r>
          </a:p>
          <a:p>
            <a:r>
              <a:rPr lang="en-GB" sz="3200" u="sng" dirty="0" smtClean="0">
                <a:solidFill>
                  <a:srgbClr val="FF0000"/>
                </a:solidFill>
              </a:rPr>
              <a:t>O</a:t>
            </a:r>
            <a:r>
              <a:rPr lang="en-GB" sz="3200" dirty="0" smtClean="0">
                <a:solidFill>
                  <a:srgbClr val="FF0000"/>
                </a:solidFill>
              </a:rPr>
              <a:t> </a:t>
            </a:r>
            <a:r>
              <a:rPr lang="en-GB" sz="3200" dirty="0" smtClean="0"/>
              <a:t>       </a:t>
            </a:r>
            <a:r>
              <a:rPr lang="en-GB" sz="3200" dirty="0"/>
              <a:t>Object </a:t>
            </a:r>
            <a:endParaRPr lang="en-GB" sz="3200" dirty="0" smtClean="0"/>
          </a:p>
          <a:p>
            <a:r>
              <a:rPr lang="en-GB" sz="2000" i="1" dirty="0"/>
              <a:t>                  </a:t>
            </a:r>
            <a:r>
              <a:rPr lang="en-GB" sz="2000" i="1" dirty="0" smtClean="0"/>
              <a:t>Is there an object in </a:t>
            </a:r>
            <a:r>
              <a:rPr lang="en-GB" sz="2000" i="1" dirty="0"/>
              <a:t>the persons possession or a nearby item that </a:t>
            </a:r>
            <a:r>
              <a:rPr lang="en-GB" sz="2000" i="1" dirty="0" smtClean="0"/>
              <a:t>                	  could be </a:t>
            </a:r>
            <a:r>
              <a:rPr lang="en-GB" sz="2000" i="1" dirty="0"/>
              <a:t>used as a </a:t>
            </a:r>
            <a:r>
              <a:rPr lang="en-GB" sz="2000" i="1" dirty="0" smtClean="0"/>
              <a:t>weapon?</a:t>
            </a:r>
          </a:p>
          <a:p>
            <a:r>
              <a:rPr lang="en-GB" sz="3200" u="sng" dirty="0" smtClean="0">
                <a:solidFill>
                  <a:srgbClr val="FF0000"/>
                </a:solidFill>
              </a:rPr>
              <a:t>P</a:t>
            </a:r>
            <a:r>
              <a:rPr lang="en-GB" sz="3200" dirty="0" smtClean="0"/>
              <a:t>         Place</a:t>
            </a:r>
          </a:p>
          <a:p>
            <a:r>
              <a:rPr lang="en-GB" sz="2000" i="1" dirty="0"/>
              <a:t> </a:t>
            </a:r>
            <a:r>
              <a:rPr lang="en-GB" sz="2000" i="1" dirty="0" smtClean="0"/>
              <a:t>                 Can I get away?</a:t>
            </a:r>
          </a:p>
          <a:p>
            <a:r>
              <a:rPr lang="en-GB" sz="2000" i="1" dirty="0"/>
              <a:t> </a:t>
            </a:r>
            <a:r>
              <a:rPr lang="en-GB" sz="2000" i="1" dirty="0" smtClean="0"/>
              <a:t>                 What hazards are there? – Stairs?  Isolated areas?  etc.</a:t>
            </a:r>
          </a:p>
          <a:p>
            <a:r>
              <a:rPr lang="en-GB" sz="2000" i="1" dirty="0"/>
              <a:t> </a:t>
            </a:r>
            <a:r>
              <a:rPr lang="en-GB" sz="2000" i="1" dirty="0" smtClean="0"/>
              <a:t>                 Am I covered by CCTV?</a:t>
            </a: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Using </a:t>
            </a:r>
            <a:r>
              <a:rPr lang="en-GB" b="1" dirty="0">
                <a:solidFill>
                  <a:srgbClr val="FF0000"/>
                </a:solidFill>
              </a:rPr>
              <a:t>the P.O.P model you make the assessment process a </a:t>
            </a:r>
            <a:endParaRPr lang="en-GB" b="1" dirty="0" smtClean="0">
              <a:solidFill>
                <a:srgbClr val="FF0000"/>
              </a:solidFill>
            </a:endParaRP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conscious </a:t>
            </a:r>
            <a:r>
              <a:rPr lang="en-GB" b="1" dirty="0">
                <a:solidFill>
                  <a:srgbClr val="FF0000"/>
                </a:solidFill>
              </a:rPr>
              <a:t>dynamic act</a:t>
            </a:r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sz="2000" i="1" dirty="0"/>
              <a:t> </a:t>
            </a:r>
            <a:r>
              <a:rPr lang="en-GB" sz="2000" i="1" dirty="0" smtClean="0"/>
              <a:t>                  </a:t>
            </a:r>
          </a:p>
          <a:p>
            <a:endParaRPr lang="en-GB" sz="3200" dirty="0" smtClean="0"/>
          </a:p>
          <a:p>
            <a:endParaRPr lang="en-GB" sz="3200" dirty="0"/>
          </a:p>
          <a:p>
            <a:endParaRPr lang="en-GB" sz="3200" dirty="0" smtClean="0"/>
          </a:p>
          <a:p>
            <a:endParaRPr lang="en-GB" sz="3200" dirty="0"/>
          </a:p>
          <a:p>
            <a:endParaRPr lang="en-GB" sz="3200" dirty="0" smtClean="0"/>
          </a:p>
          <a:p>
            <a:endParaRPr lang="en-GB" sz="3200" dirty="0"/>
          </a:p>
          <a:p>
            <a:r>
              <a:rPr lang="en-GB" sz="3200" dirty="0" smtClean="0"/>
              <a:t>.</a:t>
            </a:r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70278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Initiate your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3705275"/>
          </a:xfrm>
        </p:spPr>
        <p:txBody>
          <a:bodyPr/>
          <a:lstStyle/>
          <a:p>
            <a:r>
              <a:rPr lang="en-GB" u="sng" dirty="0" smtClean="0">
                <a:solidFill>
                  <a:srgbClr val="FF0000"/>
                </a:solidFill>
              </a:rPr>
              <a:t>S </a:t>
            </a:r>
            <a:r>
              <a:rPr lang="en-GB" dirty="0" smtClean="0">
                <a:solidFill>
                  <a:srgbClr val="FF0000"/>
                </a:solidFill>
              </a:rPr>
              <a:t>  </a:t>
            </a:r>
            <a:r>
              <a:rPr lang="en-GB" dirty="0" smtClean="0"/>
              <a:t>             Step Back</a:t>
            </a:r>
            <a:endParaRPr lang="en-GB" u="sng" dirty="0" smtClean="0"/>
          </a:p>
          <a:p>
            <a:r>
              <a:rPr lang="en-GB" u="sng" dirty="0" smtClean="0">
                <a:solidFill>
                  <a:srgbClr val="FF0000"/>
                </a:solidFill>
              </a:rPr>
              <a:t>A</a:t>
            </a:r>
            <a:r>
              <a:rPr lang="en-GB" dirty="0" smtClean="0"/>
              <a:t>               Assess the Threat </a:t>
            </a:r>
            <a:endParaRPr lang="en-GB" u="sng" dirty="0" smtClean="0"/>
          </a:p>
          <a:p>
            <a:r>
              <a:rPr lang="en-GB" u="sng" dirty="0" smtClean="0">
                <a:solidFill>
                  <a:srgbClr val="FF0000"/>
                </a:solidFill>
              </a:rPr>
              <a:t>F</a:t>
            </a:r>
            <a:r>
              <a:rPr lang="en-GB" dirty="0" smtClean="0"/>
              <a:t>                Find Help</a:t>
            </a:r>
            <a:endParaRPr lang="en-GB" u="sng" dirty="0" smtClean="0"/>
          </a:p>
          <a:p>
            <a:r>
              <a:rPr lang="en-GB" u="sng" dirty="0" smtClean="0">
                <a:solidFill>
                  <a:srgbClr val="FF0000"/>
                </a:solidFill>
              </a:rPr>
              <a:t>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               Evaluate the Options</a:t>
            </a:r>
            <a:endParaRPr lang="en-GB" u="sng" dirty="0" smtClean="0"/>
          </a:p>
          <a:p>
            <a:r>
              <a:rPr lang="en-GB" u="sng" dirty="0" smtClean="0">
                <a:solidFill>
                  <a:srgbClr val="FF0000"/>
                </a:solidFill>
              </a:rPr>
              <a:t>R</a:t>
            </a:r>
            <a:r>
              <a:rPr lang="en-GB" dirty="0" smtClean="0"/>
              <a:t>                Respond using the best Option</a:t>
            </a:r>
            <a:endParaRPr lang="en-GB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5122" name="Picture 2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9"/>
            <a:ext cx="129614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67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        Transference of </a:t>
            </a:r>
            <a:br>
              <a:rPr lang="en-GB" dirty="0" smtClean="0"/>
            </a:br>
            <a:r>
              <a:rPr lang="en-GB" dirty="0" smtClean="0"/>
              <a:t>          Evidence and Intelligence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en-GB" dirty="0" smtClean="0"/>
              <a:t>Incident Log</a:t>
            </a:r>
          </a:p>
          <a:p>
            <a:r>
              <a:rPr lang="en-GB" dirty="0" smtClean="0"/>
              <a:t>CCTV in presentable format</a:t>
            </a:r>
          </a:p>
          <a:p>
            <a:r>
              <a:rPr lang="en-GB" dirty="0" smtClean="0"/>
              <a:t>Preserve any items for Forensic Examination</a:t>
            </a:r>
          </a:p>
          <a:p>
            <a:r>
              <a:rPr lang="en-GB" dirty="0" smtClean="0"/>
              <a:t>Witness details </a:t>
            </a:r>
            <a:r>
              <a:rPr lang="en-GB" dirty="0" smtClean="0"/>
              <a:t>– for statement purposes</a:t>
            </a:r>
            <a:endParaRPr lang="en-GB" dirty="0" smtClean="0"/>
          </a:p>
          <a:p>
            <a:r>
              <a:rPr lang="en-GB" dirty="0" smtClean="0"/>
              <a:t>Police Liaison</a:t>
            </a:r>
          </a:p>
          <a:p>
            <a:r>
              <a:rPr lang="en-GB" dirty="0" smtClean="0"/>
              <a:t>Report via Pub Watch and (if applicable) apply to Committee for a ban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www.nationalpubwatch.org.uk</a:t>
            </a:r>
          </a:p>
          <a:p>
            <a:endParaRPr lang="en-GB" dirty="0"/>
          </a:p>
        </p:txBody>
      </p:sp>
      <p:pic>
        <p:nvPicPr>
          <p:cNvPr id="6146" name="Picture 2" descr="C:\Users\Core Protection\Desktop\NPW\2017 National Pubwatch Conference - Reading_files\npw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1302736" cy="121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77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330</Words>
  <Application>Microsoft Office PowerPoint</Application>
  <PresentationFormat>On-screen Show (4:3)</PresentationFormat>
  <Paragraphs>95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Overview of Conflict Management in the Workplace </vt:lpstr>
      <vt:lpstr>Steve Evans FBII.tp</vt:lpstr>
      <vt:lpstr>Objectives</vt:lpstr>
      <vt:lpstr>Agenda</vt:lpstr>
      <vt:lpstr>Identifying a problem</vt:lpstr>
      <vt:lpstr>Scenario</vt:lpstr>
      <vt:lpstr>              Dynamic Risk Assessment</vt:lpstr>
      <vt:lpstr>Initiate your plan</vt:lpstr>
      <vt:lpstr>        Transference of            Evidence and Intelligence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Conflict Management in the Workplace</dc:title>
  <dc:creator>Core Protection</dc:creator>
  <cp:lastModifiedBy>Core Protection</cp:lastModifiedBy>
  <cp:revision>26</cp:revision>
  <dcterms:created xsi:type="dcterms:W3CDTF">2017-02-22T17:36:02Z</dcterms:created>
  <dcterms:modified xsi:type="dcterms:W3CDTF">2017-02-25T17:18:18Z</dcterms:modified>
</cp:coreProperties>
</file>